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3" r:id="rId17"/>
    <p:sldId id="274" r:id="rId18"/>
    <p:sldId id="275" r:id="rId19"/>
    <p:sldId id="276" r:id="rId20"/>
    <p:sldId id="271" r:id="rId21"/>
    <p:sldId id="272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01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ADEBAA6-D277-4933-B612-CF2560D51FDA}" type="slidenum">
              <a:rPr lang="es-MX" smtClean="0"/>
              <a:t>‹Nº›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14A596D-8422-4CD2-BA19-4CBA70984F70}" type="datetimeFigureOut">
              <a:rPr lang="es-MX" smtClean="0"/>
              <a:t>11/02/2014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jgilfelt.github.io/android-actionbarstylegenerator/#name=exa_style&amp;compat=sherlock&amp;theme=dark&amp;actionbarstyle=transparent&amp;texture=0&amp;hairline=0&amp;backColor=fff%2C100&amp;secondaryColor=000%2C100&amp;tabColor=33b5e5%2C100&amp;tertiaryColor=000%2C100&amp;accentColor=9c0%2C100&amp;cabBackColor=000%2C100&amp;cabHighlightColor=fff%2C10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Android 101- Librerías externas y soportando múltiples versiones y dispositivos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Alejandro Fernández Vilchis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9098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4" y="1556792"/>
            <a:ext cx="8309520" cy="511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62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14872"/>
            <a:ext cx="7632847" cy="493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21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632848" cy="512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111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49136"/>
            <a:ext cx="7632848" cy="480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3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7704856" cy="489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813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770485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31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Ya que se agrego el módulo se debe agregar la dependencia al mismo.</a:t>
            </a:r>
          </a:p>
          <a:p>
            <a:pPr algn="just"/>
            <a:r>
              <a:rPr lang="es-MX" dirty="0" smtClean="0"/>
              <a:t>Agregar el módulo lleva a ciertos consideraciones y errores que pueden darse los cuales se mencionaran más adelante.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6371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777686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554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7848872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218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75503"/>
            <a:ext cx="7704856" cy="487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983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Temario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sz="2000" b="1" dirty="0" smtClean="0"/>
              <a:t>Agregando librerías al proyecto</a:t>
            </a:r>
          </a:p>
          <a:p>
            <a:pPr lvl="1" algn="just"/>
            <a:r>
              <a:rPr lang="es-MX" sz="2000" dirty="0" smtClean="0"/>
              <a:t>Dependencias</a:t>
            </a:r>
          </a:p>
          <a:p>
            <a:pPr lvl="1" algn="just"/>
            <a:r>
              <a:rPr lang="es-MX" sz="2000" dirty="0" err="1" smtClean="0"/>
              <a:t>ActionBar</a:t>
            </a:r>
            <a:r>
              <a:rPr lang="es-MX" sz="2000" dirty="0" smtClean="0"/>
              <a:t> Sherlock</a:t>
            </a:r>
          </a:p>
          <a:p>
            <a:pPr lvl="1" algn="just"/>
            <a:r>
              <a:rPr lang="es-MX" sz="2000" dirty="0" err="1" smtClean="0"/>
              <a:t>Viewpager</a:t>
            </a:r>
            <a:r>
              <a:rPr lang="es-MX" sz="2000" dirty="0" smtClean="0"/>
              <a:t> </a:t>
            </a:r>
            <a:r>
              <a:rPr lang="es-MX" sz="2000" dirty="0" err="1" smtClean="0"/>
              <a:t>Indicator</a:t>
            </a:r>
            <a:endParaRPr lang="es-MX" sz="2000" dirty="0" smtClean="0"/>
          </a:p>
          <a:p>
            <a:pPr algn="just"/>
            <a:r>
              <a:rPr lang="es-MX" sz="2000" b="1" dirty="0" smtClean="0"/>
              <a:t>Soporte </a:t>
            </a:r>
            <a:r>
              <a:rPr lang="es-MX" sz="2000" b="1" dirty="0" err="1" smtClean="0"/>
              <a:t>multidispositivo</a:t>
            </a:r>
            <a:endParaRPr lang="es-MX" sz="2000" b="1" dirty="0" smtClean="0"/>
          </a:p>
          <a:p>
            <a:pPr lvl="1" algn="just"/>
            <a:r>
              <a:rPr lang="es-MX" sz="2000" dirty="0" smtClean="0"/>
              <a:t>Lenguajes</a:t>
            </a:r>
          </a:p>
          <a:p>
            <a:pPr lvl="1" algn="just"/>
            <a:r>
              <a:rPr lang="es-MX" sz="2000" dirty="0" smtClean="0"/>
              <a:t>Pantallas</a:t>
            </a:r>
          </a:p>
          <a:p>
            <a:pPr lvl="1" algn="just"/>
            <a:r>
              <a:rPr lang="es-MX" sz="2000" dirty="0" smtClean="0"/>
              <a:t>Plataformas</a:t>
            </a:r>
          </a:p>
        </p:txBody>
      </p:sp>
    </p:spTree>
    <p:extLst>
      <p:ext uri="{BB962C8B-B14F-4D97-AF65-F5344CB8AC3E}">
        <p14:creationId xmlns:p14="http://schemas.microsoft.com/office/powerpoint/2010/main" val="409303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Detalles especiales (solo algunas librerías)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Algunos módulos son compilados para proyectos en Android que por definición también son módulos principales.</a:t>
            </a:r>
          </a:p>
          <a:p>
            <a:pPr algn="just"/>
            <a:r>
              <a:rPr lang="es-MX" dirty="0" smtClean="0"/>
              <a:t>Como se menciono solo debe haber un módulo principal dentro del proyecto.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513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Detalles especiales (solo algunas librerías) (Pre-</a:t>
            </a:r>
            <a:r>
              <a:rPr lang="es-MX" dirty="0" err="1" smtClean="0"/>
              <a:t>Testing</a:t>
            </a:r>
            <a:r>
              <a:rPr lang="es-MX" dirty="0" smtClean="0"/>
              <a:t>) ¿Qué pasa?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3560"/>
          <a:stretch/>
        </p:blipFill>
        <p:spPr bwMode="auto">
          <a:xfrm>
            <a:off x="395536" y="1727200"/>
            <a:ext cx="7776864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459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Detalles especiales (solo algunas librerías) (Pre-</a:t>
            </a:r>
            <a:r>
              <a:rPr lang="es-MX" dirty="0" err="1" smtClean="0"/>
              <a:t>Testing</a:t>
            </a:r>
            <a:r>
              <a:rPr lang="es-MX" dirty="0" smtClean="0"/>
              <a:t>) </a:t>
            </a:r>
            <a:r>
              <a:rPr lang="es-MX" b="1" dirty="0" smtClean="0"/>
              <a:t>Solución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El pre-</a:t>
            </a:r>
            <a:r>
              <a:rPr lang="es-MX" dirty="0" err="1" smtClean="0"/>
              <a:t>testing</a:t>
            </a:r>
            <a:r>
              <a:rPr lang="es-MX" dirty="0" smtClean="0"/>
              <a:t> son clases de pruebas unitarias que contienen algunas librerías y que para el caso de usarlas en nuestro proyecto no es necesario.</a:t>
            </a:r>
          </a:p>
          <a:p>
            <a:pPr algn="just"/>
            <a:r>
              <a:rPr lang="es-MX" dirty="0" smtClean="0"/>
              <a:t>Solución: Eliminar las clases dentro de la carpeta test que marquen error. Solo es recomendado borrar la clase, el paquete no es necesario borrarlo.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896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Detalles especiales (solo algunas librerías) (Pre-</a:t>
            </a:r>
            <a:r>
              <a:rPr lang="es-MX" dirty="0" err="1" smtClean="0"/>
              <a:t>Testing</a:t>
            </a:r>
            <a:r>
              <a:rPr lang="es-MX" dirty="0" smtClean="0"/>
              <a:t>) </a:t>
            </a:r>
            <a:r>
              <a:rPr lang="es-MX" b="1" dirty="0" smtClean="0"/>
              <a:t>Solución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7" b="3592"/>
          <a:stretch/>
        </p:blipFill>
        <p:spPr bwMode="auto">
          <a:xfrm>
            <a:off x="395536" y="1727199"/>
            <a:ext cx="7560840" cy="455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009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Detalles especiales (solo algunas librerías) (Top-</a:t>
            </a:r>
            <a:r>
              <a:rPr lang="es-MX" dirty="0" err="1" smtClean="0"/>
              <a:t>Level</a:t>
            </a:r>
            <a:r>
              <a:rPr lang="es-MX" dirty="0" smtClean="0"/>
              <a:t>) ¿Qué pasa?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En ocasiones se puede obtener una Excepción al compilar el proyecto de tipo:</a:t>
            </a:r>
          </a:p>
          <a:p>
            <a:pPr lvl="1" algn="just"/>
            <a:r>
              <a:rPr lang="es-MX" dirty="0" smtClean="0">
                <a:solidFill>
                  <a:srgbClr val="FF0000"/>
                </a:solidFill>
              </a:rPr>
              <a:t>TOP-LEVEL EXCEPTION</a:t>
            </a:r>
          </a:p>
          <a:p>
            <a:pPr algn="just"/>
            <a:r>
              <a:rPr lang="es-MX" dirty="0" smtClean="0"/>
              <a:t>Esta excepción se debe a que algunos módulos al ser proyectos de Android ya hechos contienen librerías principales que entran en conflicto con las librerías principales del proyecto.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54390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Detalles especiales (solo algunas librerías) (Top-</a:t>
            </a:r>
            <a:r>
              <a:rPr lang="es-MX" dirty="0" err="1" smtClean="0"/>
              <a:t>Level</a:t>
            </a:r>
            <a:r>
              <a:rPr lang="es-MX" dirty="0" smtClean="0"/>
              <a:t>) </a:t>
            </a:r>
            <a:r>
              <a:rPr lang="es-MX" b="1" dirty="0" smtClean="0"/>
              <a:t>Solución</a:t>
            </a:r>
            <a:endParaRPr lang="es-MX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Cambiar todas las librerías que tengan el mismo nombre dentro de un </a:t>
            </a:r>
            <a:r>
              <a:rPr lang="es-MX" dirty="0" err="1" smtClean="0"/>
              <a:t>submódulo</a:t>
            </a:r>
            <a:r>
              <a:rPr lang="es-MX" dirty="0" smtClean="0"/>
              <a:t> a la instancia de </a:t>
            </a:r>
            <a:r>
              <a:rPr lang="es-MX" b="1" dirty="0" err="1" smtClean="0"/>
              <a:t>Provided</a:t>
            </a:r>
            <a:r>
              <a:rPr lang="es-MX" dirty="0" smtClean="0"/>
              <a:t>, mientras que en el módulo principal dejarlos como </a:t>
            </a:r>
            <a:r>
              <a:rPr lang="es-MX" b="1" dirty="0" smtClean="0"/>
              <a:t>Compile.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992001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Generador Automático de Tema Sherlock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jgilfelt.github.io/android-actionbarstylegenerator/#name=exa_style&amp;compat=sherlock&amp;theme=dark&amp;actionbarstyle=transparent&amp;texture=0&amp;hairline=0&amp;backColor=fff%2C100&amp;secondaryColor=000%2C100&amp;tabColor=33b5e5%2C100&amp;tertiaryColor=000%2C100&amp;accentColor=9c0%2C100&amp;cabBackColor=000%2C100&amp;cabHighlightColor=fff%2C100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96606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Generador Automático de Tema Sherlock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Este proyecto crea un tema general para el </a:t>
            </a:r>
            <a:r>
              <a:rPr lang="es-MX" dirty="0" err="1" smtClean="0"/>
              <a:t>action</a:t>
            </a:r>
            <a:r>
              <a:rPr lang="es-MX" dirty="0" smtClean="0"/>
              <a:t> bar </a:t>
            </a:r>
            <a:r>
              <a:rPr lang="es-MX" dirty="0" err="1" smtClean="0"/>
              <a:t>sherlock</a:t>
            </a:r>
            <a:r>
              <a:rPr lang="es-MX" dirty="0" smtClean="0"/>
              <a:t> que puede ser instalado de manera rápida y fácil en el proyecto.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33539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Generador Automático de Tema Sherlock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" b="4334"/>
          <a:stretch/>
        </p:blipFill>
        <p:spPr bwMode="auto">
          <a:xfrm>
            <a:off x="467544" y="1714500"/>
            <a:ext cx="756084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04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Generador Automático de Tema Sherlock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" b="4159"/>
          <a:stretch/>
        </p:blipFill>
        <p:spPr bwMode="auto">
          <a:xfrm>
            <a:off x="467544" y="1739900"/>
            <a:ext cx="748883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11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Estructurar el Proyecto Para nuevas Librerías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0" t="12000" r="32165" b="57838"/>
          <a:stretch/>
        </p:blipFill>
        <p:spPr bwMode="auto">
          <a:xfrm>
            <a:off x="467544" y="1628800"/>
            <a:ext cx="639045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4501" r="31250" b="61339"/>
          <a:stretch/>
        </p:blipFill>
        <p:spPr bwMode="auto">
          <a:xfrm>
            <a:off x="2051720" y="4221088"/>
            <a:ext cx="6146800" cy="184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66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Generador Automático de Tema Sherlock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"/>
          <a:stretch/>
        </p:blipFill>
        <p:spPr bwMode="auto">
          <a:xfrm>
            <a:off x="437795" y="1556792"/>
            <a:ext cx="7662598" cy="472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379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Utilizar </a:t>
            </a:r>
            <a:r>
              <a:rPr lang="es-MX" dirty="0" err="1" smtClean="0"/>
              <a:t>ActionBarSherlock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Para usar Sherlock se requiere lo siguiente:</a:t>
            </a:r>
          </a:p>
          <a:p>
            <a:pPr lvl="1"/>
            <a:r>
              <a:rPr lang="es-MX" dirty="0" smtClean="0"/>
              <a:t>Agregar el estilo al </a:t>
            </a:r>
            <a:r>
              <a:rPr lang="es-MX" dirty="0" err="1" smtClean="0"/>
              <a:t>manifest</a:t>
            </a:r>
            <a:endParaRPr lang="es-MX" dirty="0" smtClean="0"/>
          </a:p>
          <a:p>
            <a:pPr lvl="1"/>
            <a:r>
              <a:rPr lang="es-MX" dirty="0" smtClean="0"/>
              <a:t>Cambiar un </a:t>
            </a:r>
            <a:r>
              <a:rPr lang="es-MX" dirty="0" err="1" smtClean="0"/>
              <a:t>Activity</a:t>
            </a:r>
            <a:r>
              <a:rPr lang="es-MX" dirty="0" smtClean="0"/>
              <a:t> por </a:t>
            </a:r>
            <a:r>
              <a:rPr lang="es-MX" dirty="0" err="1" smtClean="0"/>
              <a:t>SherlockActivity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06679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Utilizar </a:t>
            </a:r>
            <a:r>
              <a:rPr lang="es-MX" dirty="0" err="1" smtClean="0"/>
              <a:t>ActionBarSherlock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0" b="5574"/>
          <a:stretch/>
        </p:blipFill>
        <p:spPr bwMode="auto">
          <a:xfrm>
            <a:off x="467544" y="1727200"/>
            <a:ext cx="7632848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962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Utilizar </a:t>
            </a:r>
            <a:r>
              <a:rPr lang="es-MX" dirty="0" err="1" smtClean="0"/>
              <a:t>ActionBarSherlock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" b="5412"/>
          <a:stretch/>
        </p:blipFill>
        <p:spPr bwMode="auto">
          <a:xfrm>
            <a:off x="467544" y="1689100"/>
            <a:ext cx="7632848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766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Final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31" y="1600200"/>
            <a:ext cx="2700337" cy="4800600"/>
          </a:xfrm>
        </p:spPr>
      </p:pic>
    </p:spTree>
    <p:extLst>
      <p:ext uri="{BB962C8B-B14F-4D97-AF65-F5344CB8AC3E}">
        <p14:creationId xmlns:p14="http://schemas.microsoft.com/office/powerpoint/2010/main" val="403954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Agregar la librería </a:t>
            </a:r>
            <a:r>
              <a:rPr lang="es-MX" dirty="0" err="1" smtClean="0"/>
              <a:t>ViewPagerIndicator</a:t>
            </a:r>
            <a:r>
              <a:rPr lang="es-MX" dirty="0" smtClean="0"/>
              <a:t> como </a:t>
            </a:r>
            <a:r>
              <a:rPr lang="es-MX" dirty="0" err="1" smtClean="0"/>
              <a:t>submódulo</a:t>
            </a:r>
            <a:r>
              <a:rPr lang="es-MX" dirty="0" smtClean="0"/>
              <a:t>. de la aplicación principal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92961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Múltiples Lenguajes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El archivo strings.xml contiene toda la información visible dentro de la aplicación según el idioma del dispositivo, si se requiere o no hacer una aplicación multilenguaje depende del proyecto. Sin embargo, se recomienda escribir toda la información en este archivo y no hacer </a:t>
            </a:r>
            <a:r>
              <a:rPr lang="es-MX" b="1" dirty="0" err="1" smtClean="0"/>
              <a:t>hardcoding</a:t>
            </a:r>
            <a:r>
              <a:rPr lang="es-MX" b="1" dirty="0" smtClean="0"/>
              <a:t>.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230749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 de Lenguajes</a:t>
            </a:r>
            <a:endParaRPr lang="es-MX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" b="61753"/>
          <a:stretch/>
        </p:blipFill>
        <p:spPr bwMode="auto">
          <a:xfrm>
            <a:off x="395536" y="1727200"/>
            <a:ext cx="7776864" cy="234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4" r="22604" b="63500"/>
          <a:stretch/>
        </p:blipFill>
        <p:spPr bwMode="auto">
          <a:xfrm>
            <a:off x="373088" y="4365104"/>
            <a:ext cx="763284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281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Agregar carpeta de otro idioma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b="3946"/>
          <a:stretch/>
        </p:blipFill>
        <p:spPr bwMode="auto">
          <a:xfrm>
            <a:off x="395536" y="1714500"/>
            <a:ext cx="7776864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759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carpeta de otro idioma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" b="4185"/>
          <a:stretch/>
        </p:blipFill>
        <p:spPr bwMode="auto">
          <a:xfrm>
            <a:off x="395536" y="1689100"/>
            <a:ext cx="7776864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31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 del Proyecto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En Android el proyecto por default es un módulo de la aplicación (Módulo Principal).</a:t>
            </a:r>
          </a:p>
          <a:p>
            <a:pPr algn="just"/>
            <a:r>
              <a:rPr lang="es-MX" dirty="0" smtClean="0"/>
              <a:t>Se puede agregar n módulos al proyecto.</a:t>
            </a:r>
          </a:p>
          <a:p>
            <a:pPr algn="just"/>
            <a:r>
              <a:rPr lang="es-MX" dirty="0" smtClean="0"/>
              <a:t>Cada módulo nuevo agregado debe ser dependiente del módulo principal.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32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carpeta de otro idioma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3667"/>
          <a:stretch/>
        </p:blipFill>
        <p:spPr bwMode="auto">
          <a:xfrm>
            <a:off x="395536" y="1689101"/>
            <a:ext cx="7834469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146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Agregar carpeta de otro idioma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" b="3469"/>
          <a:stretch/>
        </p:blipFill>
        <p:spPr bwMode="auto">
          <a:xfrm>
            <a:off x="395537" y="1612900"/>
            <a:ext cx="7857728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34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Agregar carpeta de otro idioma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Copiar el archivo strings.xml a la nueva carpeta y traducirla según sea necesario.</a:t>
            </a:r>
          </a:p>
          <a:p>
            <a:r>
              <a:rPr lang="es-MX" dirty="0" smtClean="0"/>
              <a:t>La carpeta por default del proyecto es para la región en Inglés.</a:t>
            </a:r>
          </a:p>
          <a:p>
            <a:r>
              <a:rPr lang="es-MX" dirty="0" smtClean="0"/>
              <a:t>NOTA: Se pueden agregar n carpetas se valores de idiomas pero esto segmenta la aplicación, siempre REVISAR QUE SE TENGAN LOS ARCHIVOS PERTINENTES.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04044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Final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31" y="1600200"/>
            <a:ext cx="2700337" cy="4800600"/>
          </a:xfrm>
        </p:spPr>
      </p:pic>
    </p:spTree>
    <p:extLst>
      <p:ext uri="{BB962C8B-B14F-4D97-AF65-F5344CB8AC3E}">
        <p14:creationId xmlns:p14="http://schemas.microsoft.com/office/powerpoint/2010/main" val="1309466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Ejercicio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Hacer un pequeño formulario que utilice ambas configuraciones de lenguaje.</a:t>
            </a:r>
          </a:p>
          <a:p>
            <a:r>
              <a:rPr lang="es-MX" dirty="0" smtClean="0"/>
              <a:t>Se revisará que cuando corra la aplicación al cambiar la configuración del teléfono se cambie el idioma.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045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 del Proyecto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3" b="3721"/>
          <a:stretch/>
        </p:blipFill>
        <p:spPr bwMode="auto">
          <a:xfrm>
            <a:off x="467544" y="1778000"/>
            <a:ext cx="7704856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06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 del Proyecto</a:t>
            </a:r>
            <a:endParaRPr lang="es-MX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b="4672"/>
          <a:stretch/>
        </p:blipFill>
        <p:spPr bwMode="auto">
          <a:xfrm>
            <a:off x="467544" y="1663700"/>
            <a:ext cx="7776864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044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pic>
        <p:nvPicPr>
          <p:cNvPr id="4100" name="Picture 4" descr="http://actionbarsherlock.com/static/feature_0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795" y="1600200"/>
            <a:ext cx="648081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95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3"/>
            <a:ext cx="7848872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58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Agregando nuevas librerías (Sherlock)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632848" cy="507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3797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yacenci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yace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81</TotalTime>
  <Words>666</Words>
  <Application>Microsoft Office PowerPoint</Application>
  <PresentationFormat>Presentación en pantalla (4:3)</PresentationFormat>
  <Paragraphs>78</Paragraphs>
  <Slides>44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5" baseType="lpstr">
      <vt:lpstr>Adyacencia</vt:lpstr>
      <vt:lpstr>Android 101- Librerías externas y soportando múltiples versiones y dispositivos</vt:lpstr>
      <vt:lpstr>Temario</vt:lpstr>
      <vt:lpstr>Estructurar el Proyecto Para nuevas Librerías</vt:lpstr>
      <vt:lpstr>Estructura del Proyecto</vt:lpstr>
      <vt:lpstr>Estructura del Proyecto</vt:lpstr>
      <vt:lpstr>Estructura del Proyecto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Agregando nuevas librerías (Sherlock)</vt:lpstr>
      <vt:lpstr>Detalles especiales (solo algunas librerías)</vt:lpstr>
      <vt:lpstr>Detalles especiales (solo algunas librerías) (Pre-Testing) ¿Qué pasa?</vt:lpstr>
      <vt:lpstr>Detalles especiales (solo algunas librerías) (Pre-Testing) Solución</vt:lpstr>
      <vt:lpstr>Detalles especiales (solo algunas librerías) (Pre-Testing) Solución</vt:lpstr>
      <vt:lpstr>Detalles especiales (solo algunas librerías) (Top-Level) ¿Qué pasa?</vt:lpstr>
      <vt:lpstr>Detalles especiales (solo algunas librerías) (Top-Level) Solución</vt:lpstr>
      <vt:lpstr>Generador Automático de Tema Sherlock</vt:lpstr>
      <vt:lpstr>Generador Automático de Tema Sherlock</vt:lpstr>
      <vt:lpstr>Generador Automático de Tema Sherlock</vt:lpstr>
      <vt:lpstr>Generador Automático de Tema Sherlock</vt:lpstr>
      <vt:lpstr>Generador Automático de Tema Sherlock</vt:lpstr>
      <vt:lpstr>Utilizar ActionBarSherlock</vt:lpstr>
      <vt:lpstr>Utilizar ActionBarSherlock</vt:lpstr>
      <vt:lpstr>Utilizar ActionBarSherlock</vt:lpstr>
      <vt:lpstr>Final</vt:lpstr>
      <vt:lpstr>Ejercicio</vt:lpstr>
      <vt:lpstr>Múltiples Lenguajes</vt:lpstr>
      <vt:lpstr>Ejemplo de Lenguajes</vt:lpstr>
      <vt:lpstr>Agregar carpeta de otro idioma</vt:lpstr>
      <vt:lpstr>Agregar carpeta de otro idioma</vt:lpstr>
      <vt:lpstr>Agregar carpeta de otro idioma</vt:lpstr>
      <vt:lpstr>Agregar carpeta de otro idioma</vt:lpstr>
      <vt:lpstr>Agregar carpeta de otro idioma</vt:lpstr>
      <vt:lpstr>Final</vt:lpstr>
      <vt:lpstr>Ejercicio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101- Librerías externas y soportando múltiples versiones y dispositivos</dc:title>
  <dc:creator>Toshiba</dc:creator>
  <cp:lastModifiedBy>Toshiba</cp:lastModifiedBy>
  <cp:revision>9</cp:revision>
  <dcterms:created xsi:type="dcterms:W3CDTF">2014-01-03T19:27:14Z</dcterms:created>
  <dcterms:modified xsi:type="dcterms:W3CDTF">2014-02-11T19:24:53Z</dcterms:modified>
</cp:coreProperties>
</file>